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68" r:id="rId5"/>
    <p:sldId id="280" r:id="rId6"/>
    <p:sldId id="282" r:id="rId7"/>
    <p:sldId id="290" r:id="rId8"/>
    <p:sldId id="270" r:id="rId9"/>
    <p:sldId id="284" r:id="rId10"/>
    <p:sldId id="289" r:id="rId11"/>
    <p:sldId id="291" r:id="rId12"/>
    <p:sldId id="275" r:id="rId13"/>
    <p:sldId id="292" r:id="rId14"/>
    <p:sldId id="293" r:id="rId15"/>
    <p:sldId id="279" r:id="rId16"/>
  </p:sldIdLst>
  <p:sldSz cx="12192000" cy="6858000"/>
  <p:notesSz cx="6858000" cy="9144000"/>
  <p:embeddedFontLst>
    <p:embeddedFont>
      <p:font typeface="Matter" panose="00000800000000000000" pitchFamily="50" charset="0"/>
      <p:bold r:id="rId18"/>
    </p:embeddedFont>
    <p:embeddedFont>
      <p:font typeface="Noto Sans" panose="020B0502040504020204" pitchFamily="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E95159"/>
    <a:srgbClr val="E0EE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17" autoAdjust="0"/>
  </p:normalViewPr>
  <p:slideViewPr>
    <p:cSldViewPr snapToGrid="0">
      <p:cViewPr varScale="1">
        <p:scale>
          <a:sx n="73" d="100"/>
          <a:sy n="73" d="100"/>
        </p:scale>
        <p:origin x="29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orpwood" userId="bff73f15b68062a4" providerId="LiveId" clId="{401FA84E-B3E2-4A8A-B598-031BFB55FFF2}"/>
    <pc:docChg chg="undo custSel addSld delSld modSld sldOrd">
      <pc:chgData name="Gemma orpwood" userId="bff73f15b68062a4" providerId="LiveId" clId="{401FA84E-B3E2-4A8A-B598-031BFB55FFF2}" dt="2025-10-21T13:01:26.860" v="1585" actId="6549"/>
      <pc:docMkLst>
        <pc:docMk/>
      </pc:docMkLst>
      <pc:sldChg chg="addSp delSp modSp mod">
        <pc:chgData name="Gemma orpwood" userId="bff73f15b68062a4" providerId="LiveId" clId="{401FA84E-B3E2-4A8A-B598-031BFB55FFF2}" dt="2025-10-14T13:53:38.358" v="1574" actId="171"/>
        <pc:sldMkLst>
          <pc:docMk/>
          <pc:sldMk cId="0" sldId="268"/>
        </pc:sldMkLst>
        <pc:spChg chg="mod">
          <ac:chgData name="Gemma orpwood" userId="bff73f15b68062a4" providerId="LiveId" clId="{401FA84E-B3E2-4A8A-B598-031BFB55FFF2}" dt="2025-10-13T10:57:20.099" v="99" actId="1076"/>
          <ac:spMkLst>
            <pc:docMk/>
            <pc:sldMk cId="0" sldId="268"/>
            <ac:spMk id="122" creationId="{00000000-0000-0000-0000-000000000000}"/>
          </ac:spMkLst>
        </pc:spChg>
        <pc:spChg chg="mod">
          <ac:chgData name="Gemma orpwood" userId="bff73f15b68062a4" providerId="LiveId" clId="{401FA84E-B3E2-4A8A-B598-031BFB55FFF2}" dt="2025-10-14T13:47:09.981" v="1551" actId="113"/>
          <ac:spMkLst>
            <pc:docMk/>
            <pc:sldMk cId="0" sldId="268"/>
            <ac:spMk id="123" creationId="{00000000-0000-0000-0000-000000000000}"/>
          </ac:spMkLst>
        </pc:spChg>
        <pc:picChg chg="add mod ord modCrop">
          <ac:chgData name="Gemma orpwood" userId="bff73f15b68062a4" providerId="LiveId" clId="{401FA84E-B3E2-4A8A-B598-031BFB55FFF2}" dt="2025-10-14T13:53:38.358" v="1574" actId="171"/>
          <ac:picMkLst>
            <pc:docMk/>
            <pc:sldMk cId="0" sldId="268"/>
            <ac:picMk id="6" creationId="{652BA57D-6CC1-1E4A-BEB9-504409A7EB17}"/>
          </ac:picMkLst>
        </pc:picChg>
      </pc:sldChg>
      <pc:sldChg chg="addSp delSp modSp add del mod modNotesTx">
        <pc:chgData name="Gemma orpwood" userId="bff73f15b68062a4" providerId="LiveId" clId="{401FA84E-B3E2-4A8A-B598-031BFB55FFF2}" dt="2025-10-21T13:01:07.070" v="1578" actId="6549"/>
        <pc:sldMkLst>
          <pc:docMk/>
          <pc:sldMk cId="0" sldId="270"/>
        </pc:sldMkLst>
        <pc:spChg chg="mod">
          <ac:chgData name="Gemma orpwood" userId="bff73f15b68062a4" providerId="LiveId" clId="{401FA84E-B3E2-4A8A-B598-031BFB55FFF2}" dt="2025-10-14T12:35:07.783" v="1058" actId="207"/>
          <ac:spMkLst>
            <pc:docMk/>
            <pc:sldMk cId="0" sldId="270"/>
            <ac:spMk id="129" creationId="{00000000-0000-0000-0000-000000000000}"/>
          </ac:spMkLst>
        </pc:spChg>
        <pc:picChg chg="mod">
          <ac:chgData name="Gemma orpwood" userId="bff73f15b68062a4" providerId="LiveId" clId="{401FA84E-B3E2-4A8A-B598-031BFB55FFF2}" dt="2025-10-14T12:34:38.298" v="1050" actId="1076"/>
          <ac:picMkLst>
            <pc:docMk/>
            <pc:sldMk cId="0" sldId="270"/>
            <ac:picMk id="9" creationId="{3F6BF195-AF2D-1FC6-8FD9-75F9B80ADE54}"/>
          </ac:picMkLst>
        </pc:picChg>
      </pc:sldChg>
      <pc:sldChg chg="addSp delSp modSp mod modNotesTx">
        <pc:chgData name="Gemma orpwood" userId="bff73f15b68062a4" providerId="LiveId" clId="{401FA84E-B3E2-4A8A-B598-031BFB55FFF2}" dt="2025-10-21T13:01:19.594" v="1582" actId="6549"/>
        <pc:sldMkLst>
          <pc:docMk/>
          <pc:sldMk cId="0" sldId="275"/>
        </pc:sldMkLst>
        <pc:picChg chg="add mod">
          <ac:chgData name="Gemma orpwood" userId="bff73f15b68062a4" providerId="LiveId" clId="{401FA84E-B3E2-4A8A-B598-031BFB55FFF2}" dt="2025-10-14T13:26:10.642" v="1275" actId="962"/>
          <ac:picMkLst>
            <pc:docMk/>
            <pc:sldMk cId="0" sldId="275"/>
            <ac:picMk id="4" creationId="{093C7045-EE32-44C3-3870-B807E1034163}"/>
          </ac:picMkLst>
        </pc:picChg>
      </pc:sldChg>
      <pc:sldChg chg="addSp delSp modSp mod modNotesTx">
        <pc:chgData name="Gemma orpwood" userId="bff73f15b68062a4" providerId="LiveId" clId="{401FA84E-B3E2-4A8A-B598-031BFB55FFF2}" dt="2025-10-21T13:01:26.860" v="1585" actId="6549"/>
        <pc:sldMkLst>
          <pc:docMk/>
          <pc:sldMk cId="0" sldId="279"/>
        </pc:sldMkLst>
        <pc:spChg chg="add mod">
          <ac:chgData name="Gemma orpwood" userId="bff73f15b68062a4" providerId="LiveId" clId="{401FA84E-B3E2-4A8A-B598-031BFB55FFF2}" dt="2025-10-14T13:40:42.716" v="1478" actId="20577"/>
          <ac:spMkLst>
            <pc:docMk/>
            <pc:sldMk cId="0" sldId="279"/>
            <ac:spMk id="8" creationId="{8146F804-AA99-900F-F700-4F78214FF0B5}"/>
          </ac:spMkLst>
        </pc:spChg>
        <pc:spChg chg="mod">
          <ac:chgData name="Gemma orpwood" userId="bff73f15b68062a4" providerId="LiveId" clId="{401FA84E-B3E2-4A8A-B598-031BFB55FFF2}" dt="2025-10-14T13:39:33.614" v="1390" actId="113"/>
          <ac:spMkLst>
            <pc:docMk/>
            <pc:sldMk cId="0" sldId="279"/>
            <ac:spMk id="181" creationId="{00000000-0000-0000-0000-000000000000}"/>
          </ac:spMkLst>
        </pc:spChg>
        <pc:picChg chg="add mod modCrop">
          <ac:chgData name="Gemma orpwood" userId="bff73f15b68062a4" providerId="LiveId" clId="{401FA84E-B3E2-4A8A-B598-031BFB55FFF2}" dt="2025-10-14T13:43:31.838" v="1492" actId="1076"/>
          <ac:picMkLst>
            <pc:docMk/>
            <pc:sldMk cId="0" sldId="279"/>
            <ac:picMk id="3" creationId="{9B6E7F3A-E1F5-A3C5-E8A6-BBFA26A481EA}"/>
          </ac:picMkLst>
        </pc:picChg>
        <pc:picChg chg="add mod">
          <ac:chgData name="Gemma orpwood" userId="bff73f15b68062a4" providerId="LiveId" clId="{401FA84E-B3E2-4A8A-B598-031BFB55FFF2}" dt="2025-10-14T13:46:32.344" v="1541" actId="1076"/>
          <ac:picMkLst>
            <pc:docMk/>
            <pc:sldMk cId="0" sldId="279"/>
            <ac:picMk id="10" creationId="{13F2A803-5B40-9F56-B7A9-E8963735711E}"/>
          </ac:picMkLst>
        </pc:picChg>
        <pc:picChg chg="add mod ord">
          <ac:chgData name="Gemma orpwood" userId="bff73f15b68062a4" providerId="LiveId" clId="{401FA84E-B3E2-4A8A-B598-031BFB55FFF2}" dt="2025-10-14T13:46:37.526" v="1544" actId="688"/>
          <ac:picMkLst>
            <pc:docMk/>
            <pc:sldMk cId="0" sldId="279"/>
            <ac:picMk id="12" creationId="{0FD399F6-2591-E051-B947-5B3379C41022}"/>
          </ac:picMkLst>
        </pc:picChg>
        <pc:picChg chg="add mod">
          <ac:chgData name="Gemma orpwood" userId="bff73f15b68062a4" providerId="LiveId" clId="{401FA84E-B3E2-4A8A-B598-031BFB55FFF2}" dt="2025-10-14T13:46:44.717" v="1547" actId="688"/>
          <ac:picMkLst>
            <pc:docMk/>
            <pc:sldMk cId="0" sldId="279"/>
            <ac:picMk id="14" creationId="{8744E3C7-8D01-F099-BB13-285B0F80550E}"/>
          </ac:picMkLst>
        </pc:picChg>
        <pc:picChg chg="add mod">
          <ac:chgData name="Gemma orpwood" userId="bff73f15b68062a4" providerId="LiveId" clId="{401FA84E-B3E2-4A8A-B598-031BFB55FFF2}" dt="2025-10-14T13:46:41.996" v="1546" actId="1076"/>
          <ac:picMkLst>
            <pc:docMk/>
            <pc:sldMk cId="0" sldId="279"/>
            <ac:picMk id="18" creationId="{217A5BDA-86D7-E5C4-3104-74A946C83193}"/>
          </ac:picMkLst>
        </pc:picChg>
        <pc:picChg chg="add mod">
          <ac:chgData name="Gemma orpwood" userId="bff73f15b68062a4" providerId="LiveId" clId="{401FA84E-B3E2-4A8A-B598-031BFB55FFF2}" dt="2025-10-14T13:46:49.699" v="1549" actId="1076"/>
          <ac:picMkLst>
            <pc:docMk/>
            <pc:sldMk cId="0" sldId="279"/>
            <ac:picMk id="19" creationId="{132AB62A-B141-736C-FC22-CE69B54F883D}"/>
          </ac:picMkLst>
        </pc:picChg>
        <pc:picChg chg="add mod">
          <ac:chgData name="Gemma orpwood" userId="bff73f15b68062a4" providerId="LiveId" clId="{401FA84E-B3E2-4A8A-B598-031BFB55FFF2}" dt="2025-10-14T13:46:33.731" v="1542" actId="1076"/>
          <ac:picMkLst>
            <pc:docMk/>
            <pc:sldMk cId="0" sldId="279"/>
            <ac:picMk id="20" creationId="{CE7E776E-55A4-201A-B589-BF76288708A8}"/>
          </ac:picMkLst>
        </pc:picChg>
        <pc:picChg chg="mod">
          <ac:chgData name="Gemma orpwood" userId="bff73f15b68062a4" providerId="LiveId" clId="{401FA84E-B3E2-4A8A-B598-031BFB55FFF2}" dt="2025-10-14T13:39:29.130" v="1389" actId="1076"/>
          <ac:picMkLst>
            <pc:docMk/>
            <pc:sldMk cId="0" sldId="279"/>
            <ac:picMk id="179" creationId="{00000000-0000-0000-0000-000000000000}"/>
          </ac:picMkLst>
        </pc:picChg>
      </pc:sldChg>
      <pc:sldChg chg="modNotesTx">
        <pc:chgData name="Gemma orpwood" userId="bff73f15b68062a4" providerId="LiveId" clId="{401FA84E-B3E2-4A8A-B598-031BFB55FFF2}" dt="2025-10-21T13:00:58.289" v="1575" actId="6549"/>
        <pc:sldMkLst>
          <pc:docMk/>
          <pc:sldMk cId="319635637" sldId="280"/>
        </pc:sldMkLst>
      </pc:sldChg>
      <pc:sldChg chg="ord modNotesTx">
        <pc:chgData name="Gemma orpwood" userId="bff73f15b68062a4" providerId="LiveId" clId="{401FA84E-B3E2-4A8A-B598-031BFB55FFF2}" dt="2025-10-21T13:01:01.049" v="1576" actId="6549"/>
        <pc:sldMkLst>
          <pc:docMk/>
          <pc:sldMk cId="0" sldId="282"/>
        </pc:sldMkLst>
      </pc:sldChg>
      <pc:sldChg chg="modSp mod ord modNotesTx">
        <pc:chgData name="Gemma orpwood" userId="bff73f15b68062a4" providerId="LiveId" clId="{401FA84E-B3E2-4A8A-B598-031BFB55FFF2}" dt="2025-10-21T13:01:10.594" v="1579" actId="6549"/>
        <pc:sldMkLst>
          <pc:docMk/>
          <pc:sldMk cId="1285170226" sldId="284"/>
        </pc:sldMkLst>
        <pc:spChg chg="mod">
          <ac:chgData name="Gemma orpwood" userId="bff73f15b68062a4" providerId="LiveId" clId="{401FA84E-B3E2-4A8A-B598-031BFB55FFF2}" dt="2025-10-14T12:36:53.578" v="1107" actId="207"/>
          <ac:spMkLst>
            <pc:docMk/>
            <pc:sldMk cId="1285170226" sldId="284"/>
            <ac:spMk id="6" creationId="{316B57B4-1EEE-1E21-071A-69838DAAEDC9}"/>
          </ac:spMkLst>
        </pc:spChg>
      </pc:sldChg>
      <pc:sldChg chg="modSp mod ord modNotesTx">
        <pc:chgData name="Gemma orpwood" userId="bff73f15b68062a4" providerId="LiveId" clId="{401FA84E-B3E2-4A8A-B598-031BFB55FFF2}" dt="2025-10-21T13:01:13.700" v="1580" actId="6549"/>
        <pc:sldMkLst>
          <pc:docMk/>
          <pc:sldMk cId="2713701866" sldId="289"/>
        </pc:sldMkLst>
        <pc:spChg chg="mod">
          <ac:chgData name="Gemma orpwood" userId="bff73f15b68062a4" providerId="LiveId" clId="{401FA84E-B3E2-4A8A-B598-031BFB55FFF2}" dt="2025-10-14T12:40:12.461" v="1183" actId="2711"/>
          <ac:spMkLst>
            <pc:docMk/>
            <pc:sldMk cId="2713701866" sldId="289"/>
            <ac:spMk id="5" creationId="{A0A6C1F1-CF1E-8CA6-A26C-A413242E6413}"/>
          </ac:spMkLst>
        </pc:spChg>
        <pc:spChg chg="mod">
          <ac:chgData name="Gemma orpwood" userId="bff73f15b68062a4" providerId="LiveId" clId="{401FA84E-B3E2-4A8A-B598-031BFB55FFF2}" dt="2025-10-14T12:41:43.245" v="1238" actId="20577"/>
          <ac:spMkLst>
            <pc:docMk/>
            <pc:sldMk cId="2713701866" sldId="289"/>
            <ac:spMk id="8" creationId="{66D0E85F-936E-A4B9-4F0A-6B887FE0F2B5}"/>
          </ac:spMkLst>
        </pc:spChg>
      </pc:sldChg>
      <pc:sldChg chg="addSp delSp modSp new mod ord modNotesTx">
        <pc:chgData name="Gemma orpwood" userId="bff73f15b68062a4" providerId="LiveId" clId="{401FA84E-B3E2-4A8A-B598-031BFB55FFF2}" dt="2025-10-21T13:01:04.063" v="1577" actId="6549"/>
        <pc:sldMkLst>
          <pc:docMk/>
          <pc:sldMk cId="3460336861" sldId="290"/>
        </pc:sldMkLst>
        <pc:spChg chg="add mod">
          <ac:chgData name="Gemma orpwood" userId="bff73f15b68062a4" providerId="LiveId" clId="{401FA84E-B3E2-4A8A-B598-031BFB55FFF2}" dt="2025-10-13T11:13:10.927" v="449" actId="1076"/>
          <ac:spMkLst>
            <pc:docMk/>
            <pc:sldMk cId="3460336861" sldId="290"/>
            <ac:spMk id="4" creationId="{7B4BB04D-5C21-DCBF-E142-D009654144AD}"/>
          </ac:spMkLst>
        </pc:spChg>
        <pc:spChg chg="add mod">
          <ac:chgData name="Gemma orpwood" userId="bff73f15b68062a4" providerId="LiveId" clId="{401FA84E-B3E2-4A8A-B598-031BFB55FFF2}" dt="2025-10-13T11:19:14.996" v="949" actId="2711"/>
          <ac:spMkLst>
            <pc:docMk/>
            <pc:sldMk cId="3460336861" sldId="290"/>
            <ac:spMk id="7" creationId="{527CF086-7E59-C3A2-4B83-C12275AF057F}"/>
          </ac:spMkLst>
        </pc:spChg>
        <pc:picChg chg="add mod">
          <ac:chgData name="Gemma orpwood" userId="bff73f15b68062a4" providerId="LiveId" clId="{401FA84E-B3E2-4A8A-B598-031BFB55FFF2}" dt="2025-10-13T11:17:05.948" v="933" actId="14100"/>
          <ac:picMkLst>
            <pc:docMk/>
            <pc:sldMk cId="3460336861" sldId="290"/>
            <ac:picMk id="11" creationId="{22A77349-B8A8-0100-9930-51B98C5F3C80}"/>
          </ac:picMkLst>
        </pc:picChg>
      </pc:sldChg>
      <pc:sldChg chg="addSp delSp modSp new mod modNotesTx">
        <pc:chgData name="Gemma orpwood" userId="bff73f15b68062a4" providerId="LiveId" clId="{401FA84E-B3E2-4A8A-B598-031BFB55FFF2}" dt="2025-10-21T13:01:16.694" v="1581" actId="6549"/>
        <pc:sldMkLst>
          <pc:docMk/>
          <pc:sldMk cId="3585813814" sldId="291"/>
        </pc:sldMkLst>
        <pc:picChg chg="add mod">
          <ac:chgData name="Gemma orpwood" userId="bff73f15b68062a4" providerId="LiveId" clId="{401FA84E-B3E2-4A8A-B598-031BFB55FFF2}" dt="2025-10-14T13:02:30.157" v="1256" actId="962"/>
          <ac:picMkLst>
            <pc:docMk/>
            <pc:sldMk cId="3585813814" sldId="291"/>
            <ac:picMk id="5" creationId="{9048E981-D479-A949-1F85-600E338F8611}"/>
          </ac:picMkLst>
        </pc:picChg>
      </pc:sldChg>
      <pc:sldChg chg="addSp delSp modSp new mod modNotesTx">
        <pc:chgData name="Gemma orpwood" userId="bff73f15b68062a4" providerId="LiveId" clId="{401FA84E-B3E2-4A8A-B598-031BFB55FFF2}" dt="2025-10-21T13:01:21.886" v="1583" actId="6549"/>
        <pc:sldMkLst>
          <pc:docMk/>
          <pc:sldMk cId="1876222304" sldId="292"/>
        </pc:sldMkLst>
        <pc:picChg chg="add mod">
          <ac:chgData name="Gemma orpwood" userId="bff73f15b68062a4" providerId="LiveId" clId="{401FA84E-B3E2-4A8A-B598-031BFB55FFF2}" dt="2025-10-14T13:26:21.563" v="1281" actId="962"/>
          <ac:picMkLst>
            <pc:docMk/>
            <pc:sldMk cId="1876222304" sldId="292"/>
            <ac:picMk id="5" creationId="{85491CCE-1738-8488-88B7-D018413D4A17}"/>
          </ac:picMkLst>
        </pc:picChg>
      </pc:sldChg>
      <pc:sldChg chg="addSp delSp modSp new mod modNotesTx">
        <pc:chgData name="Gemma orpwood" userId="bff73f15b68062a4" providerId="LiveId" clId="{401FA84E-B3E2-4A8A-B598-031BFB55FFF2}" dt="2025-10-21T13:01:24.284" v="1584" actId="6549"/>
        <pc:sldMkLst>
          <pc:docMk/>
          <pc:sldMk cId="4041284667" sldId="293"/>
        </pc:sldMkLst>
      </pc:sldChg>
    </pc:docChg>
  </pc:docChgLst>
  <pc:docChgLst>
    <pc:chgData name="Gemma Orpwood" userId="a230cc8a-4dd0-4018-a74e-19a717bb6f82" providerId="ADAL" clId="{401FA84E-B3E2-4A8A-B598-031BFB55FFF2}"/>
    <pc:docChg chg="custSel modSld">
      <pc:chgData name="Gemma Orpwood" userId="a230cc8a-4dd0-4018-a74e-19a717bb6f82" providerId="ADAL" clId="{401FA84E-B3E2-4A8A-B598-031BFB55FFF2}" dt="2025-10-16T13:12:07.439" v="85" actId="478"/>
      <pc:docMkLst>
        <pc:docMk/>
      </pc:docMkLst>
      <pc:sldChg chg="addSp modSp mod">
        <pc:chgData name="Gemma Orpwood" userId="a230cc8a-4dd0-4018-a74e-19a717bb6f82" providerId="ADAL" clId="{401FA84E-B3E2-4A8A-B598-031BFB55FFF2}" dt="2025-10-16T13:10:52.574" v="10" actId="1076"/>
        <pc:sldMkLst>
          <pc:docMk/>
          <pc:sldMk cId="0" sldId="275"/>
        </pc:sldMkLst>
        <pc:picChg chg="add mod">
          <ac:chgData name="Gemma Orpwood" userId="a230cc8a-4dd0-4018-a74e-19a717bb6f82" providerId="ADAL" clId="{401FA84E-B3E2-4A8A-B598-031BFB55FFF2}" dt="2025-10-16T13:10:52.574" v="10" actId="1076"/>
          <ac:picMkLst>
            <pc:docMk/>
            <pc:sldMk cId="0" sldId="275"/>
            <ac:picMk id="3" creationId="{8556510B-512E-1751-4F98-7CFB96875D7C}"/>
          </ac:picMkLst>
        </pc:picChg>
      </pc:sldChg>
      <pc:sldChg chg="addSp delSp modSp mod">
        <pc:chgData name="Gemma Orpwood" userId="a230cc8a-4dd0-4018-a74e-19a717bb6f82" providerId="ADAL" clId="{401FA84E-B3E2-4A8A-B598-031BFB55FFF2}" dt="2025-10-16T13:11:35.222" v="52" actId="478"/>
        <pc:sldMkLst>
          <pc:docMk/>
          <pc:sldMk cId="1876222304" sldId="292"/>
        </pc:sldMkLst>
        <pc:picChg chg="add mod">
          <ac:chgData name="Gemma Orpwood" userId="a230cc8a-4dd0-4018-a74e-19a717bb6f82" providerId="ADAL" clId="{401FA84E-B3E2-4A8A-B598-031BFB55FFF2}" dt="2025-10-16T13:11:34.164" v="51" actId="1037"/>
          <ac:picMkLst>
            <pc:docMk/>
            <pc:sldMk cId="1876222304" sldId="292"/>
            <ac:picMk id="3" creationId="{F91AA7CC-6B26-E18E-BF44-E253578DE111}"/>
          </ac:picMkLst>
        </pc:picChg>
      </pc:sldChg>
      <pc:sldChg chg="addSp delSp modSp mod">
        <pc:chgData name="Gemma Orpwood" userId="a230cc8a-4dd0-4018-a74e-19a717bb6f82" providerId="ADAL" clId="{401FA84E-B3E2-4A8A-B598-031BFB55FFF2}" dt="2025-10-16T13:12:07.439" v="85" actId="478"/>
        <pc:sldMkLst>
          <pc:docMk/>
          <pc:sldMk cId="4041284667" sldId="293"/>
        </pc:sldMkLst>
        <pc:picChg chg="add mod">
          <ac:chgData name="Gemma Orpwood" userId="a230cc8a-4dd0-4018-a74e-19a717bb6f82" providerId="ADAL" clId="{401FA84E-B3E2-4A8A-B598-031BFB55FFF2}" dt="2025-10-16T13:09:52.582" v="3" actId="962"/>
          <ac:picMkLst>
            <pc:docMk/>
            <pc:sldMk cId="4041284667" sldId="293"/>
            <ac:picMk id="3" creationId="{B1043296-C379-34CA-D42D-9BD7F8CE1626}"/>
          </ac:picMkLst>
        </pc:picChg>
        <pc:picChg chg="add mod">
          <ac:chgData name="Gemma Orpwood" userId="a230cc8a-4dd0-4018-a74e-19a717bb6f82" providerId="ADAL" clId="{401FA84E-B3E2-4A8A-B598-031BFB55FFF2}" dt="2025-10-16T13:12:05.489" v="84" actId="1038"/>
          <ac:picMkLst>
            <pc:docMk/>
            <pc:sldMk cId="4041284667" sldId="293"/>
            <ac:picMk id="6" creationId="{EAE8BDBA-BFE2-3F3D-03E2-E1B2AFE1921A}"/>
          </ac:picMkLst>
        </pc:picChg>
      </pc:sldChg>
    </pc:docChg>
  </pc:docChgLst>
  <pc:docChgLst>
    <pc:chgData name="Matilda Doyle" userId="S::matilda.doyle@mentalhealth-uk.org::a2fc94db-8fb6-41d2-bcce-84aee9b59b46" providerId="AD" clId="Web-{ED911C78-DF55-7C7D-2CC5-690863145A4B}"/>
    <pc:docChg chg="modSld">
      <pc:chgData name="Matilda Doyle" userId="S::matilda.doyle@mentalhealth-uk.org::a2fc94db-8fb6-41d2-bcce-84aee9b59b46" providerId="AD" clId="Web-{ED911C78-DF55-7C7D-2CC5-690863145A4B}" dt="2025-10-15T09:22:29.286" v="43"/>
      <pc:docMkLst>
        <pc:docMk/>
      </pc:docMkLst>
      <pc:sldChg chg="modSp">
        <pc:chgData name="Matilda Doyle" userId="S::matilda.doyle@mentalhealth-uk.org::a2fc94db-8fb6-41d2-bcce-84aee9b59b46" providerId="AD" clId="Web-{ED911C78-DF55-7C7D-2CC5-690863145A4B}" dt="2025-10-15T08:55:52.985" v="0" actId="14100"/>
        <pc:sldMkLst>
          <pc:docMk/>
          <pc:sldMk cId="0" sldId="268"/>
        </pc:sldMkLst>
        <pc:spChg chg="mod">
          <ac:chgData name="Matilda Doyle" userId="S::matilda.doyle@mentalhealth-uk.org::a2fc94db-8fb6-41d2-bcce-84aee9b59b46" providerId="AD" clId="Web-{ED911C78-DF55-7C7D-2CC5-690863145A4B}" dt="2025-10-15T08:55:52.985" v="0" actId="14100"/>
          <ac:spMkLst>
            <pc:docMk/>
            <pc:sldMk cId="0" sldId="268"/>
            <ac:spMk id="122" creationId="{00000000-0000-0000-0000-000000000000}"/>
          </ac:spMkLst>
        </pc:spChg>
      </pc:sldChg>
      <pc:sldChg chg="modNotes">
        <pc:chgData name="Matilda Doyle" userId="S::matilda.doyle@mentalhealth-uk.org::a2fc94db-8fb6-41d2-bcce-84aee9b59b46" providerId="AD" clId="Web-{ED911C78-DF55-7C7D-2CC5-690863145A4B}" dt="2025-10-15T09:22:29.286" v="43"/>
        <pc:sldMkLst>
          <pc:docMk/>
          <pc:sldMk cId="0" sldId="282"/>
        </pc:sldMkLst>
      </pc:sldChg>
      <pc:sldChg chg="modNotes">
        <pc:chgData name="Matilda Doyle" userId="S::matilda.doyle@mentalhealth-uk.org::a2fc94db-8fb6-41d2-bcce-84aee9b59b46" providerId="AD" clId="Web-{ED911C78-DF55-7C7D-2CC5-690863145A4B}" dt="2025-10-15T09:14:27.889" v="30"/>
        <pc:sldMkLst>
          <pc:docMk/>
          <pc:sldMk cId="2713701866" sldId="289"/>
        </pc:sldMkLst>
      </pc:sldChg>
    </pc:docChg>
  </pc:docChgLst>
  <pc:docChgLst>
    <pc:chgData name="Matilda Doyle" userId="S::matilda.doyle@mentalhealth-uk.org::a2fc94db-8fb6-41d2-bcce-84aee9b59b46" providerId="AD" clId="Web-{EA845A19-6166-C6DA-042B-81BC726C733E}"/>
    <pc:docChg chg="modSld">
      <pc:chgData name="Matilda Doyle" userId="S::matilda.doyle@mentalhealth-uk.org::a2fc94db-8fb6-41d2-bcce-84aee9b59b46" providerId="AD" clId="Web-{EA845A19-6166-C6DA-042B-81BC726C733E}" dt="2025-10-16T12:34:03.850" v="36"/>
      <pc:docMkLst>
        <pc:docMk/>
      </pc:docMkLst>
      <pc:sldChg chg="modNotes">
        <pc:chgData name="Matilda Doyle" userId="S::matilda.doyle@mentalhealth-uk.org::a2fc94db-8fb6-41d2-bcce-84aee9b59b46" providerId="AD" clId="Web-{EA845A19-6166-C6DA-042B-81BC726C733E}" dt="2025-10-16T12:25:39.510" v="10"/>
        <pc:sldMkLst>
          <pc:docMk/>
          <pc:sldMk cId="0" sldId="270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32:56.973" v="27"/>
        <pc:sldMkLst>
          <pc:docMk/>
          <pc:sldMk cId="0" sldId="275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34:03.850" v="36"/>
        <pc:sldMkLst>
          <pc:docMk/>
          <pc:sldMk cId="0" sldId="279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23:42.543" v="3"/>
        <pc:sldMkLst>
          <pc:docMk/>
          <pc:sldMk cId="319635637" sldId="280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24:34.862" v="6"/>
        <pc:sldMkLst>
          <pc:docMk/>
          <pc:sldMk cId="0" sldId="282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27:45.911" v="14"/>
        <pc:sldMkLst>
          <pc:docMk/>
          <pc:sldMk cId="1285170226" sldId="284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29:31.027" v="20"/>
        <pc:sldMkLst>
          <pc:docMk/>
          <pc:sldMk cId="2713701866" sldId="289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24:56.381" v="7"/>
        <pc:sldMkLst>
          <pc:docMk/>
          <pc:sldMk cId="3460336861" sldId="290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30:17.717" v="23"/>
        <pc:sldMkLst>
          <pc:docMk/>
          <pc:sldMk cId="3585813814" sldId="291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33:10.989" v="30"/>
        <pc:sldMkLst>
          <pc:docMk/>
          <pc:sldMk cId="1876222304" sldId="292"/>
        </pc:sldMkLst>
      </pc:sldChg>
      <pc:sldChg chg="modNotes">
        <pc:chgData name="Matilda Doyle" userId="S::matilda.doyle@mentalhealth-uk.org::a2fc94db-8fb6-41d2-bcce-84aee9b59b46" providerId="AD" clId="Web-{EA845A19-6166-C6DA-042B-81BC726C733E}" dt="2025-10-16T12:33:33.225" v="33"/>
        <pc:sldMkLst>
          <pc:docMk/>
          <pc:sldMk cId="4041284667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002E-8C42-4B28-B621-DC778CDF9E3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FB656-5956-4941-8A71-5C0245D3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4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7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7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9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4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kern="1200" dirty="0">
              <a:solidFill>
                <a:schemeClr val="tx1"/>
              </a:solidFill>
              <a:effectLst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4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7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FB656-5956-4941-8A71-5C0245D3A8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885E-4C8D-4698-BA1F-A37CF7B95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54F30-2139-421E-AC36-BD44BDBF4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D95A9-A1C1-497D-AC4F-C1CDF288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7719-374A-4F9A-950C-D48A2244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9E8DA-6091-45EB-BF6A-E63F5EBE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4722-E4D9-42E6-9FB7-F230490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D952E-73BD-42BD-92B5-4B0C48FAE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0C9DE-A032-4168-9D19-7AD58E73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F609B-3481-48AD-B5B2-EA482D90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5FD3-2CFA-4AF0-B1FA-CBEE198D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3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D02B2-8B44-472E-B574-DD3933F58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CF6AD-65C4-4E68-B8F5-BABB162F5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B58B-BA36-496B-84FB-353C603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2136-E707-4678-8368-F964CE33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198F-AECF-4BAF-B768-C686A423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22E2-82FD-4716-BFE5-076C9A4D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0936-7969-4EEE-B76D-497DB757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3B5D-F3B3-45E4-ABDD-DFD9E6B7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50298-B68E-499A-8148-E7BCDF54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F698-1A9A-43CD-8839-1BA14EE5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0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8034-707A-4B5A-856A-7DE0A0F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43E3-67EA-49D7-8D1B-6ED9B2285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5DB45-0337-45A7-A518-EC008C2F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0646-CDD3-4190-B8AF-76FED92B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6183-69FA-45BE-9B58-FDB5BB9F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8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FF4A-071A-4540-9C42-FF204618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F5FF-4DC3-407B-A1FA-73E36100D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CC7F-58B1-4421-B9F9-EA5BA412C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6222C-63E2-4886-A31C-F9686DAC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D2EF3-FC6C-429F-9FF6-B820C26A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3C2A4-1D75-48AA-B14B-F9DB03DB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6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899-8466-4C16-8EC5-B9663E0D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4E307-C22E-4458-8664-570429875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E3C3B-ED3E-4008-B2E0-523946D7F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44417-4A4E-4FAB-9D4D-94AA82E74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0F3E5-8D63-4F1A-9D25-0B6309CB9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17D34-7475-454A-BD87-7D5659CE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0BC76-E956-484D-9E4D-5195359A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29AC3-74A9-4EF8-8A39-6E3A9750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7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18CF-D111-4AAF-BDE0-EF63ED27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9090A-C65E-4BD8-B04A-5CEDABF6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514D0-9B6A-4DD8-B5E3-22111A90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B635C-30F7-4E13-BF82-1B18BA3A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3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EE09F-6485-49F3-A443-5708A242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1E1BE-0FC5-4A87-BF20-E59EF8CE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013A-5E0F-4C6B-86A8-A3384C8B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5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DD31-2731-4536-90D8-8FA63BDD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48B4-61D7-4919-875A-187DA51C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94F2C-16BA-46A8-96AD-6BB6FA3AC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06B9-7BEF-44FB-B3BE-FBD64E50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0D995-2125-444E-9868-F60EE93F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A6FA5-1F61-4A5C-A440-FF9BD666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3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701D-AD48-4681-A7FF-89BDE92F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55473-884A-43EE-AF20-CE8DFC548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DF3A6-51A0-406E-9FE0-5A9C26F21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88149-EEEC-4C63-8AE1-816B7EA9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999D6-2E7B-4B7A-ADF0-1F01146B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E845-AAD8-489E-885D-2CD2A15E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A7BD6-9700-4FBE-9006-E2FE9C8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62CF-77D8-4F23-AC1A-01F990FD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93C9-7425-48FF-88DE-EE06E32B1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9CC2-51C0-4448-8C44-3CC3728E208C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C57C-C858-483D-A9E6-B1E6E2B99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B735-44A0-4DD1-B7B5-F0252854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5F9C-4980-4AAC-BD7C-75672BC12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sitting at a table&#10;&#10;AI-generated content may be incorrect.">
            <a:extLst>
              <a:ext uri="{FF2B5EF4-FFF2-40B4-BE49-F238E27FC236}">
                <a16:creationId xmlns:a16="http://schemas.microsoft.com/office/drawing/2014/main" id="{652BA57D-6CC1-1E4A-BEB9-504409A7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8"/>
          <a:stretch>
            <a:fillRect/>
          </a:stretch>
        </p:blipFill>
        <p:spPr>
          <a:xfrm>
            <a:off x="3593193" y="-1"/>
            <a:ext cx="8598807" cy="6858000"/>
          </a:xfrm>
          <a:prstGeom prst="rect">
            <a:avLst/>
          </a:prstGeom>
        </p:spPr>
      </p:pic>
      <p:pic>
        <p:nvPicPr>
          <p:cNvPr id="120" name="Image" descr="Imag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"/>
          <a:stretch/>
        </p:blipFill>
        <p:spPr>
          <a:xfrm>
            <a:off x="0" y="-1"/>
            <a:ext cx="6832802" cy="747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MHUK_Logo-Master.jpg" descr="MHUK_Logo-Mast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3" y="422102"/>
            <a:ext cx="1755489" cy="136966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here  on two or  three lines"/>
          <p:cNvSpPr txBox="1"/>
          <p:nvPr/>
        </p:nvSpPr>
        <p:spPr>
          <a:xfrm>
            <a:off x="488164" y="2462151"/>
            <a:ext cx="5768091" cy="199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defRPr sz="10000">
                <a:solidFill>
                  <a:srgbClr val="00AFE9"/>
                </a:solidFill>
                <a:latin typeface="Matter TRIAL Bold"/>
                <a:ea typeface="Matter TRIAL Bold"/>
                <a:cs typeface="Matter TRIAL Bold"/>
                <a:sym typeface="Matter TRIAL Bold"/>
              </a:defRPr>
            </a:pPr>
            <a:r>
              <a:rPr lang="en-GB" sz="4200" b="1" dirty="0">
                <a:sym typeface="Matter TRIAL Bold"/>
              </a:rPr>
              <a:t>Menopause and mental health - why workplaces must act now</a:t>
            </a:r>
            <a:endParaRPr sz="4200" b="1" dirty="0">
              <a:latin typeface="+mj-lt"/>
            </a:endParaRPr>
          </a:p>
        </p:txBody>
      </p:sp>
      <p:sp>
        <p:nvSpPr>
          <p:cNvPr id="123" name="30 June 2019 by Hannah Brill"/>
          <p:cNvSpPr txBox="1"/>
          <p:nvPr/>
        </p:nvSpPr>
        <p:spPr>
          <a:xfrm>
            <a:off x="498602" y="5785877"/>
            <a:ext cx="320280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spcBef>
                <a:spcPts val="1000"/>
              </a:spcBef>
              <a:defRPr sz="4000">
                <a:latin typeface="Noto Sans"/>
                <a:ea typeface="Noto Sans"/>
                <a:cs typeface="Noto Sans"/>
                <a:sym typeface="Noto Sans"/>
              </a:defRPr>
            </a:pPr>
            <a:r>
              <a:rPr lang="en-GB" sz="2000" b="1" dirty="0">
                <a:solidFill>
                  <a:srgbClr val="262A56"/>
                </a:solidFill>
              </a:rPr>
              <a:t>Tuesday 21</a:t>
            </a:r>
            <a:r>
              <a:rPr lang="en-GB" sz="2000" b="1" baseline="30000" dirty="0">
                <a:solidFill>
                  <a:srgbClr val="262A56"/>
                </a:solidFill>
              </a:rPr>
              <a:t>st</a:t>
            </a:r>
            <a:r>
              <a:rPr lang="en-GB" sz="2000" b="1" dirty="0">
                <a:solidFill>
                  <a:srgbClr val="262A56"/>
                </a:solidFill>
              </a:rPr>
              <a:t> October 2025</a:t>
            </a:r>
            <a:endParaRPr sz="2000" b="1" dirty="0">
              <a:solidFill>
                <a:srgbClr val="262A5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hexagon with white text and arrows&#10;&#10;AI-generated content may be incorrect.">
            <a:extLst>
              <a:ext uri="{FF2B5EF4-FFF2-40B4-BE49-F238E27FC236}">
                <a16:creationId xmlns:a16="http://schemas.microsoft.com/office/drawing/2014/main" id="{85491CCE-1738-8488-88B7-D018413D4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erson with a green head scarf holding a blue device&#10;&#10;AI-generated content may be incorrect.">
            <a:extLst>
              <a:ext uri="{FF2B5EF4-FFF2-40B4-BE49-F238E27FC236}">
                <a16:creationId xmlns:a16="http://schemas.microsoft.com/office/drawing/2014/main" id="{F91AA7CC-6B26-E18E-BF44-E253578DE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8439" y="4812544"/>
            <a:ext cx="2162985" cy="20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2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exagon with text and a seal&#10;&#10;AI-generated content may be incorrect.">
            <a:extLst>
              <a:ext uri="{FF2B5EF4-FFF2-40B4-BE49-F238E27FC236}">
                <a16:creationId xmlns:a16="http://schemas.microsoft.com/office/drawing/2014/main" id="{B1043296-C379-34CA-D42D-9BD7F8CE1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EAE8BDBA-BFE2-3F3D-03E2-E1B2AFE19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12" y="5016137"/>
            <a:ext cx="2508744" cy="1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8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21085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hank you"/>
          <p:cNvSpPr txBox="1"/>
          <p:nvPr/>
        </p:nvSpPr>
        <p:spPr>
          <a:xfrm>
            <a:off x="462987" y="2875821"/>
            <a:ext cx="633293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10000">
                <a:solidFill>
                  <a:srgbClr val="FFFFFF"/>
                </a:solidFill>
                <a:latin typeface="Matter TRIAL Bold"/>
                <a:ea typeface="Matter TRIAL Bold"/>
                <a:cs typeface="Matter TRIAL Bold"/>
                <a:sym typeface="Matter TRIAL Bold"/>
              </a:defRPr>
            </a:lvl1pPr>
          </a:lstStyle>
          <a:p>
            <a:r>
              <a:rPr sz="5000" dirty="0">
                <a:latin typeface="+mj-lt"/>
              </a:rPr>
              <a:t>Thank you</a:t>
            </a:r>
            <a:r>
              <a:rPr lang="en-GB" sz="5000" dirty="0">
                <a:latin typeface="+mj-lt"/>
              </a:rPr>
              <a:t>!</a:t>
            </a:r>
            <a:endParaRPr sz="5000" dirty="0">
              <a:latin typeface="+mj-lt"/>
            </a:endParaRPr>
          </a:p>
        </p:txBody>
      </p:sp>
      <p:sp>
        <p:nvSpPr>
          <p:cNvPr id="181" name="F: @MentalHealthUK T: @MentalHealthUK Li: /MentalHealthUK In: @mhealthuk…"/>
          <p:cNvSpPr txBox="1"/>
          <p:nvPr/>
        </p:nvSpPr>
        <p:spPr>
          <a:xfrm>
            <a:off x="482927" y="4741065"/>
            <a:ext cx="508098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spcBef>
                <a:spcPts val="1000"/>
              </a:spcBef>
              <a:defRPr sz="4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2000" b="1" dirty="0"/>
              <a:t>F: @MentalHealthUK</a:t>
            </a:r>
            <a:br>
              <a:rPr sz="2000" b="1" dirty="0"/>
            </a:br>
            <a:r>
              <a:rPr sz="2000" b="1" dirty="0"/>
              <a:t>Li: /</a:t>
            </a:r>
            <a:r>
              <a:rPr sz="2000" b="1" dirty="0" err="1"/>
              <a:t>MentalHealthUK</a:t>
            </a:r>
            <a:br>
              <a:rPr sz="2000" b="1" dirty="0"/>
            </a:br>
            <a:r>
              <a:rPr sz="2000" b="1" dirty="0"/>
              <a:t>I</a:t>
            </a:r>
            <a:r>
              <a:rPr lang="en-GB" sz="2000" b="1" dirty="0"/>
              <a:t>n</a:t>
            </a:r>
            <a:r>
              <a:rPr sz="2000" b="1" dirty="0"/>
              <a:t>: @mhealthuk</a:t>
            </a:r>
          </a:p>
          <a:p>
            <a:pPr defTabSz="228600">
              <a:spcBef>
                <a:spcPts val="1000"/>
              </a:spcBef>
              <a:defRPr sz="5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lang="en-GB" sz="2500" b="1" dirty="0"/>
              <a:t>m</a:t>
            </a:r>
            <a:r>
              <a:rPr sz="2500" b="1" dirty="0"/>
              <a:t>entalhealth-uk.org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399F6-2591-E051-B947-5B3379C41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8282">
            <a:off x="8520864" y="1609347"/>
            <a:ext cx="3492679" cy="1168460"/>
          </a:xfrm>
          <a:prstGeom prst="rect">
            <a:avLst/>
          </a:prstGeom>
        </p:spPr>
      </p:pic>
      <p:pic>
        <p:nvPicPr>
          <p:cNvPr id="182" name="MHUK_Logo-White-RGB.png" descr="MHUK_Logo-White-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7" y="357523"/>
            <a:ext cx="1944473" cy="1522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couple of women looking at a cellphone&#10;&#10;AI-generated content may be incorrect.">
            <a:extLst>
              <a:ext uri="{FF2B5EF4-FFF2-40B4-BE49-F238E27FC236}">
                <a16:creationId xmlns:a16="http://schemas.microsoft.com/office/drawing/2014/main" id="{9B6E7F3A-E1F5-A3C5-E8A6-BBFA26A48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3"/>
          <a:stretch>
            <a:fillRect/>
          </a:stretch>
        </p:blipFill>
        <p:spPr>
          <a:xfrm>
            <a:off x="7142706" y="4332947"/>
            <a:ext cx="3718434" cy="2525053"/>
          </a:xfrm>
          <a:prstGeom prst="rect">
            <a:avLst/>
          </a:prstGeom>
        </p:spPr>
      </p:pic>
      <p:sp>
        <p:nvSpPr>
          <p:cNvPr id="8" name="Thank you">
            <a:extLst>
              <a:ext uri="{FF2B5EF4-FFF2-40B4-BE49-F238E27FC236}">
                <a16:creationId xmlns:a16="http://schemas.microsoft.com/office/drawing/2014/main" id="{8146F804-AA99-900F-F700-4F78214FF0B5}"/>
              </a:ext>
            </a:extLst>
          </p:cNvPr>
          <p:cNvSpPr txBox="1"/>
          <p:nvPr/>
        </p:nvSpPr>
        <p:spPr>
          <a:xfrm>
            <a:off x="5896613" y="2370763"/>
            <a:ext cx="532719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10000">
                <a:solidFill>
                  <a:srgbClr val="FFFFFF"/>
                </a:solidFill>
                <a:latin typeface="Matter TRIAL Bold"/>
                <a:ea typeface="Matter TRIAL Bold"/>
                <a:cs typeface="Matter TRIAL Bold"/>
                <a:sym typeface="Matter TRIAL Bold"/>
              </a:defRPr>
            </a:lvl1pPr>
          </a:lstStyle>
          <a:p>
            <a:pPr algn="ctr"/>
            <a:endParaRPr lang="en-GB" sz="3000" dirty="0">
              <a:solidFill>
                <a:srgbClr val="00AEEF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2A803-5B40-9F56-B7A9-E89637357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879" y="204202"/>
            <a:ext cx="3105310" cy="1143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4E3C7-8D01-F099-BB13-285B0F805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953" y="3109803"/>
            <a:ext cx="3302170" cy="1085906"/>
          </a:xfrm>
          <a:prstGeom prst="rect">
            <a:avLst/>
          </a:prstGeom>
        </p:spPr>
      </p:pic>
      <p:pic>
        <p:nvPicPr>
          <p:cNvPr id="18" name="Picture 17" descr="Blue arrows pointing up to the sky&#10;&#10;AI-generated content may be incorrect.">
            <a:extLst>
              <a:ext uri="{FF2B5EF4-FFF2-40B4-BE49-F238E27FC236}">
                <a16:creationId xmlns:a16="http://schemas.microsoft.com/office/drawing/2014/main" id="{217A5BDA-86D7-E5C4-3104-74A946C83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7536" flipV="1">
            <a:off x="8004989" y="1563025"/>
            <a:ext cx="810082" cy="810082"/>
          </a:xfrm>
          <a:prstGeom prst="rect">
            <a:avLst/>
          </a:prstGeom>
        </p:spPr>
      </p:pic>
      <p:pic>
        <p:nvPicPr>
          <p:cNvPr id="19" name="Picture 18" descr="Blue arrows pointing up to the sky&#10;&#10;AI-generated content may be incorrect.">
            <a:extLst>
              <a:ext uri="{FF2B5EF4-FFF2-40B4-BE49-F238E27FC236}">
                <a16:creationId xmlns:a16="http://schemas.microsoft.com/office/drawing/2014/main" id="{132AB62A-B141-736C-FC22-CE69B54F8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2384" flipV="1">
            <a:off x="9737112" y="3015433"/>
            <a:ext cx="810082" cy="810082"/>
          </a:xfrm>
          <a:prstGeom prst="rect">
            <a:avLst/>
          </a:prstGeom>
        </p:spPr>
      </p:pic>
      <p:pic>
        <p:nvPicPr>
          <p:cNvPr id="20" name="Picture 19" descr="Blue arrows pointing up to the sky&#10;&#10;AI-generated content may be incorrect.">
            <a:extLst>
              <a:ext uri="{FF2B5EF4-FFF2-40B4-BE49-F238E27FC236}">
                <a16:creationId xmlns:a16="http://schemas.microsoft.com/office/drawing/2014/main" id="{CE7E776E-55A4-201A-B589-BF7628870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0180" flipV="1">
            <a:off x="8867245" y="196758"/>
            <a:ext cx="810082" cy="810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8F685-A23F-47DC-BFD8-2DB76F89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o we are">
            <a:extLst>
              <a:ext uri="{FF2B5EF4-FFF2-40B4-BE49-F238E27FC236}">
                <a16:creationId xmlns:a16="http://schemas.microsoft.com/office/drawing/2014/main" id="{C31E800D-E17E-4273-BEA1-74A113AFB509}"/>
              </a:ext>
            </a:extLst>
          </p:cNvPr>
          <p:cNvSpPr txBox="1"/>
          <p:nvPr/>
        </p:nvSpPr>
        <p:spPr>
          <a:xfrm>
            <a:off x="0" y="1298686"/>
            <a:ext cx="5426482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10000">
                <a:solidFill>
                  <a:srgbClr val="00AFE9"/>
                </a:solidFill>
                <a:latin typeface="Matter TRIAL Bold"/>
                <a:ea typeface="Matter TRIAL Bold"/>
                <a:cs typeface="Matter TRIAL Bold"/>
                <a:sym typeface="Matter TRIAL Bold"/>
              </a:defRPr>
            </a:lvl1pPr>
          </a:lstStyle>
          <a:p>
            <a:r>
              <a:rPr sz="5000" dirty="0">
                <a:latin typeface="+mj-lt"/>
              </a:rPr>
              <a:t>Who we are</a:t>
            </a:r>
          </a:p>
        </p:txBody>
      </p:sp>
      <p:pic>
        <p:nvPicPr>
          <p:cNvPr id="3" name="Picture 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0E43CDCD-D88A-9830-58CF-37DE19CE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8290"/>
            <a:ext cx="12192002" cy="7074579"/>
          </a:xfrm>
          <a:prstGeom prst="rect">
            <a:avLst/>
          </a:prstGeom>
        </p:spPr>
      </p:pic>
      <p:sp>
        <p:nvSpPr>
          <p:cNvPr id="167" name="We connect with people and organisations to provide advice, information and support.">
            <a:extLst>
              <a:ext uri="{FF2B5EF4-FFF2-40B4-BE49-F238E27FC236}">
                <a16:creationId xmlns:a16="http://schemas.microsoft.com/office/drawing/2014/main" id="{3C47D55F-07D1-51DE-6DA7-50D9F2C577A8}"/>
              </a:ext>
            </a:extLst>
          </p:cNvPr>
          <p:cNvSpPr txBox="1"/>
          <p:nvPr/>
        </p:nvSpPr>
        <p:spPr>
          <a:xfrm>
            <a:off x="488132" y="1509681"/>
            <a:ext cx="4896673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spcBef>
                <a:spcPts val="2000"/>
              </a:spcBef>
              <a:defRPr sz="4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rPr lang="en-GB" sz="4400" b="1" dirty="0"/>
              <a:t>Charlotte </a:t>
            </a:r>
          </a:p>
          <a:p>
            <a:r>
              <a:rPr lang="en-GB" sz="4400" b="1" dirty="0"/>
              <a:t>Maxwell-Davies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14BE3-538E-2A17-6033-E0B594F6E374}"/>
              </a:ext>
            </a:extLst>
          </p:cNvPr>
          <p:cNvSpPr txBox="1"/>
          <p:nvPr/>
        </p:nvSpPr>
        <p:spPr>
          <a:xfrm>
            <a:off x="488132" y="3484066"/>
            <a:ext cx="6316132" cy="1023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Head of Workplace Mental Health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 Training </a:t>
            </a:r>
            <a:r>
              <a:rPr lang="en-GB" sz="2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</a:t>
            </a: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Mental Health UK</a:t>
            </a:r>
          </a:p>
        </p:txBody>
      </p:sp>
    </p:spTree>
    <p:extLst>
      <p:ext uri="{BB962C8B-B14F-4D97-AF65-F5344CB8AC3E}">
        <p14:creationId xmlns:p14="http://schemas.microsoft.com/office/powerpoint/2010/main" val="31963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B9C172B8-57CC-FC21-A4B9-8FBCD5374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r="20378"/>
          <a:stretch/>
        </p:blipFill>
        <p:spPr>
          <a:xfrm>
            <a:off x="0" y="0"/>
            <a:ext cx="6126480" cy="6857999"/>
          </a:xfrm>
          <a:prstGeom prst="rect">
            <a:avLst/>
          </a:prstGeom>
        </p:spPr>
      </p:pic>
      <p:sp>
        <p:nvSpPr>
          <p:cNvPr id="164" name="Who we are"/>
          <p:cNvSpPr txBox="1"/>
          <p:nvPr/>
        </p:nvSpPr>
        <p:spPr>
          <a:xfrm>
            <a:off x="7099533" y="787556"/>
            <a:ext cx="5426482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defRPr sz="10000">
                <a:solidFill>
                  <a:srgbClr val="00AFE9"/>
                </a:solidFill>
                <a:latin typeface="Matter TRIAL Bold"/>
                <a:ea typeface="Matter TRIAL Bold"/>
                <a:cs typeface="Matter TRIAL Bold"/>
                <a:sym typeface="Matter TRIAL Bold"/>
              </a:defRPr>
            </a:lvl1pPr>
          </a:lstStyle>
          <a:p>
            <a:r>
              <a:rPr sz="5000" dirty="0">
                <a:latin typeface="+mj-lt"/>
              </a:rPr>
              <a:t>Who we are</a:t>
            </a:r>
          </a:p>
        </p:txBody>
      </p:sp>
      <p:sp>
        <p:nvSpPr>
          <p:cNvPr id="165" name="Mental Health UK has been supporting people affected by mental health problems for over 40 years.…"/>
          <p:cNvSpPr txBox="1"/>
          <p:nvPr/>
        </p:nvSpPr>
        <p:spPr>
          <a:xfrm>
            <a:off x="7099533" y="1909656"/>
            <a:ext cx="4655862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en-GB" dirty="0">
                <a:solidFill>
                  <a:srgbClr val="00AEEF"/>
                </a:solidFill>
              </a:rPr>
              <a:t>We challenge the causes of poor mental health and give people the tools they need to live their best possible life at home, school and work. </a:t>
            </a:r>
          </a:p>
          <a:p>
            <a:endParaRPr lang="en-GB" dirty="0">
              <a:solidFill>
                <a:srgbClr val="00AEEF"/>
              </a:solidFill>
            </a:endParaRPr>
          </a:p>
          <a:p>
            <a:r>
              <a:rPr lang="en-GB" dirty="0">
                <a:solidFill>
                  <a:srgbClr val="00AEEF"/>
                </a:solidFill>
              </a:rPr>
              <a:t>In a rapidly changing world, we bring together the heritage and experience of four charities from across the country who’ve been supporting people with their mental health for over 50 years.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29" y="291620"/>
            <a:ext cx="440055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We connect with people and organisations to provide advice, information and support."/>
          <p:cNvSpPr txBox="1"/>
          <p:nvPr/>
        </p:nvSpPr>
        <p:spPr>
          <a:xfrm>
            <a:off x="2925144" y="686244"/>
            <a:ext cx="3367607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457200">
              <a:spcBef>
                <a:spcPts val="2000"/>
              </a:spcBef>
              <a:defRPr sz="4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</a:rPr>
              <a:t>We are the charity for everyone’s mental health. </a:t>
            </a:r>
          </a:p>
        </p:txBody>
      </p:sp>
      <p:pic>
        <p:nvPicPr>
          <p:cNvPr id="3" name="Picture 2" descr="A colorful logo with white text&#10;&#10;AI-generated content may be incorrect.">
            <a:extLst>
              <a:ext uri="{FF2B5EF4-FFF2-40B4-BE49-F238E27FC236}">
                <a16:creationId xmlns:a16="http://schemas.microsoft.com/office/drawing/2014/main" id="{466C46A2-D39C-13CA-B3C0-C742A5728C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62" y="5623263"/>
            <a:ext cx="4271272" cy="752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4BB04D-5C21-DCBF-E142-D00965414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CF086-7E59-C3A2-4B83-C12275AF057F}"/>
              </a:ext>
            </a:extLst>
          </p:cNvPr>
          <p:cNvSpPr txBox="1"/>
          <p:nvPr/>
        </p:nvSpPr>
        <p:spPr>
          <a:xfrm>
            <a:off x="548638" y="1009191"/>
            <a:ext cx="1095538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This webinar will cover: </a:t>
            </a:r>
          </a:p>
          <a:p>
            <a:endParaRPr lang="en-GB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/>
              <a:t>Why urgent action is needed to improve support around menopause and mental health in the workplace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/>
              <a:t>What effective, supportive action looks like in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/>
              <a:t>How business, employers, and colleagues can implement </a:t>
            </a:r>
            <a:br>
              <a:rPr lang="en-GB" sz="2500" b="1" dirty="0"/>
            </a:br>
            <a:r>
              <a:rPr lang="en-GB" sz="2500" b="1" dirty="0"/>
              <a:t>meaningful changes to support those affected. </a:t>
            </a:r>
            <a:endParaRPr lang="en-GB" sz="3000" b="1" dirty="0"/>
          </a:p>
        </p:txBody>
      </p:sp>
      <p:pic>
        <p:nvPicPr>
          <p:cNvPr id="11" name="Picture 10" descr="A person sitting at a table with a computer and a cup&#10;&#10;AI-generated content may be incorrect.">
            <a:extLst>
              <a:ext uri="{FF2B5EF4-FFF2-40B4-BE49-F238E27FC236}">
                <a16:creationId xmlns:a16="http://schemas.microsoft.com/office/drawing/2014/main" id="{22A77349-B8A8-0100-9930-51B98C5F3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68" y="4075611"/>
            <a:ext cx="3679132" cy="27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3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6BF195-AF2D-1FC6-8FD9-75F9B80A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0" y="952116"/>
            <a:ext cx="10570617" cy="5905884"/>
          </a:xfrm>
          <a:prstGeom prst="rect">
            <a:avLst/>
          </a:prstGeom>
        </p:spPr>
      </p:pic>
      <p:sp>
        <p:nvSpPr>
          <p:cNvPr id="129" name="Aenean euismod elementum nisi quis eleifend quam adipiscing vitae."/>
          <p:cNvSpPr txBox="1"/>
          <p:nvPr/>
        </p:nvSpPr>
        <p:spPr>
          <a:xfrm>
            <a:off x="646305" y="463678"/>
            <a:ext cx="11950847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10000">
                <a:solidFill>
                  <a:srgbClr val="00AFE9"/>
                </a:solidFill>
                <a:latin typeface="Matter TRIAL Bold"/>
                <a:ea typeface="Matter TRIAL Bold"/>
                <a:cs typeface="Matter TRIAL Bold"/>
                <a:sym typeface="Matter TRIAL Bold"/>
              </a:defRPr>
            </a:lvl1pPr>
          </a:lstStyle>
          <a:p>
            <a:r>
              <a:rPr lang="en-GB" sz="4500" dirty="0">
                <a:solidFill>
                  <a:srgbClr val="E95159"/>
                </a:solidFill>
                <a:latin typeface="+mj-lt"/>
              </a:rPr>
              <a:t>60% </a:t>
            </a:r>
            <a:r>
              <a:rPr lang="en-GB" sz="4500" dirty="0">
                <a:latin typeface="+mj-lt"/>
              </a:rPr>
              <a:t>experience mental health challenges</a:t>
            </a:r>
            <a:endParaRPr sz="45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A985-B315-8426-7C33-DBA18F1E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1DDED-3AE1-91CA-6697-0932CC52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16" r="11513"/>
          <a:stretch>
            <a:fillRect/>
          </a:stretch>
        </p:blipFill>
        <p:spPr>
          <a:xfrm>
            <a:off x="5191711" y="0"/>
            <a:ext cx="7000289" cy="6858000"/>
          </a:xfrm>
          <a:prstGeom prst="rect">
            <a:avLst/>
          </a:prstGeom>
        </p:spPr>
      </p:pic>
      <p:pic>
        <p:nvPicPr>
          <p:cNvPr id="166" name="Image" descr="Image">
            <a:extLst>
              <a:ext uri="{FF2B5EF4-FFF2-40B4-BE49-F238E27FC236}">
                <a16:creationId xmlns:a16="http://schemas.microsoft.com/office/drawing/2014/main" id="{436D0B56-59FB-3FE5-BB8A-34D7F4CF6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310472"/>
            <a:ext cx="440055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We connect with people and organisations to provide advice, information and support.">
            <a:extLst>
              <a:ext uri="{FF2B5EF4-FFF2-40B4-BE49-F238E27FC236}">
                <a16:creationId xmlns:a16="http://schemas.microsoft.com/office/drawing/2014/main" id="{F57A0FC5-46E6-0341-F02F-72E225854485}"/>
              </a:ext>
            </a:extLst>
          </p:cNvPr>
          <p:cNvSpPr txBox="1"/>
          <p:nvPr/>
        </p:nvSpPr>
        <p:spPr>
          <a:xfrm>
            <a:off x="2002219" y="802533"/>
            <a:ext cx="3941381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spcBef>
                <a:spcPts val="2000"/>
              </a:spcBef>
              <a:defRPr sz="4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rPr lang="en-GB" sz="3600" b="1" dirty="0"/>
              <a:t>The workplace </a:t>
            </a:r>
            <a:br>
              <a:rPr lang="en-GB" sz="3600" b="1" dirty="0"/>
            </a:br>
            <a:r>
              <a:rPr lang="en-GB" sz="3600" b="1" dirty="0"/>
              <a:t>impact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B57B4-1EEE-1E21-071A-69838DAAEDC9}"/>
              </a:ext>
            </a:extLst>
          </p:cNvPr>
          <p:cNvSpPr txBox="1"/>
          <p:nvPr/>
        </p:nvSpPr>
        <p:spPr>
          <a:xfrm>
            <a:off x="160867" y="2854209"/>
            <a:ext cx="4868333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E95159"/>
                </a:solidFill>
              </a:rPr>
              <a:t>5 million </a:t>
            </a:r>
            <a:r>
              <a:rPr lang="en-GB" sz="1800" b="1" dirty="0">
                <a:solidFill>
                  <a:srgbClr val="00AEEF"/>
                </a:solidFill>
              </a:rPr>
              <a:t>women ages over 50 in employment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E95159"/>
                </a:solidFill>
              </a:rPr>
              <a:t>8 in 10 </a:t>
            </a:r>
            <a:r>
              <a:rPr lang="en-GB" sz="1800" b="1" dirty="0">
                <a:solidFill>
                  <a:srgbClr val="00AEEF"/>
                </a:solidFill>
              </a:rPr>
              <a:t>menopausal </a:t>
            </a:r>
            <a:r>
              <a:rPr lang="en-GB" sz="1800" b="1" dirty="0">
                <a:solidFill>
                  <a:schemeClr val="bg2"/>
                </a:solidFill>
              </a:rPr>
              <a:t>women are in work </a:t>
            </a:r>
            <a:br>
              <a:rPr lang="en-GB" sz="1800" b="1" dirty="0">
                <a:solidFill>
                  <a:schemeClr val="bg2"/>
                </a:solidFill>
              </a:rPr>
            </a:br>
            <a:endParaRPr lang="en-GB" sz="500" b="1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E95159"/>
                </a:solidFill>
              </a:rPr>
              <a:t>3 in 4 </a:t>
            </a:r>
            <a:r>
              <a:rPr lang="en-GB" sz="1800" b="1" dirty="0">
                <a:solidFill>
                  <a:schemeClr val="bg2"/>
                </a:solidFill>
              </a:rPr>
              <a:t>women experience menopausal symptoms, with </a:t>
            </a:r>
            <a:r>
              <a:rPr lang="en-GB" sz="1800" b="1" dirty="0">
                <a:solidFill>
                  <a:srgbClr val="E95159"/>
                </a:solidFill>
              </a:rPr>
              <a:t>1 in 4 </a:t>
            </a:r>
            <a:r>
              <a:rPr lang="en-GB" sz="1800" b="1" dirty="0">
                <a:solidFill>
                  <a:schemeClr val="bg2"/>
                </a:solidFill>
              </a:rPr>
              <a:t>considering leaving their jobs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b="1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E95159"/>
                </a:solidFill>
              </a:rPr>
              <a:t>14 million </a:t>
            </a:r>
            <a:r>
              <a:rPr lang="en-GB" sz="1800" b="1" dirty="0">
                <a:solidFill>
                  <a:schemeClr val="bg2"/>
                </a:solidFill>
              </a:rPr>
              <a:t>working days are lost annually due to menopause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b="1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/>
                </a:solidFill>
              </a:rPr>
              <a:t>C</a:t>
            </a:r>
            <a:r>
              <a:rPr lang="en-GB" sz="1800" b="1" dirty="0">
                <a:solidFill>
                  <a:schemeClr val="bg2"/>
                </a:solidFill>
              </a:rPr>
              <a:t>ost to UK businesses estimated at </a:t>
            </a:r>
            <a:r>
              <a:rPr lang="en-GB" sz="1800" b="1" dirty="0">
                <a:solidFill>
                  <a:srgbClr val="E95159"/>
                </a:solidFill>
              </a:rPr>
              <a:t>£7.3 billion </a:t>
            </a:r>
            <a:r>
              <a:rPr lang="en-GB" sz="1800" b="1" dirty="0">
                <a:solidFill>
                  <a:schemeClr val="bg2"/>
                </a:solidFill>
              </a:rPr>
              <a:t>annually through absenteeism etc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b="1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b="1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Menopause-related employment tribunals </a:t>
            </a:r>
            <a:r>
              <a:rPr lang="en-GB" sz="1800" b="1" dirty="0">
                <a:solidFill>
                  <a:srgbClr val="E95159"/>
                </a:solidFill>
              </a:rPr>
              <a:t>doubled</a:t>
            </a:r>
            <a:r>
              <a:rPr lang="en-GB" sz="1800" b="1" dirty="0">
                <a:solidFill>
                  <a:schemeClr val="bg2"/>
                </a:solidFill>
              </a:rPr>
              <a:t> in recent years </a:t>
            </a:r>
          </a:p>
        </p:txBody>
      </p:sp>
    </p:spTree>
    <p:extLst>
      <p:ext uri="{BB962C8B-B14F-4D97-AF65-F5344CB8AC3E}">
        <p14:creationId xmlns:p14="http://schemas.microsoft.com/office/powerpoint/2010/main" val="128517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715AAA-BA83-2F39-EC5A-F485A59131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We connect with people and organisations to provide advice, information and support.">
            <a:extLst>
              <a:ext uri="{FF2B5EF4-FFF2-40B4-BE49-F238E27FC236}">
                <a16:creationId xmlns:a16="http://schemas.microsoft.com/office/drawing/2014/main" id="{A0A6C1F1-CF1E-8CA6-A26C-A413242E6413}"/>
              </a:ext>
            </a:extLst>
          </p:cNvPr>
          <p:cNvSpPr txBox="1"/>
          <p:nvPr/>
        </p:nvSpPr>
        <p:spPr>
          <a:xfrm>
            <a:off x="627467" y="703334"/>
            <a:ext cx="10702382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spcBef>
                <a:spcPts val="2000"/>
              </a:spcBef>
              <a:defRPr sz="400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</a:lstStyle>
          <a:p>
            <a:r>
              <a:rPr lang="en-GB" sz="5000" b="1" dirty="0">
                <a:latin typeface="+mj-lt"/>
              </a:rPr>
              <a:t>MHUK training will cover:</a:t>
            </a:r>
          </a:p>
        </p:txBody>
      </p:sp>
      <p:pic>
        <p:nvPicPr>
          <p:cNvPr id="7" name="Picture 6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6AC3BB53-3C9E-11C8-B570-67CDB5D3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44" y="3831772"/>
            <a:ext cx="5254976" cy="2930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0E85F-936E-A4B9-4F0A-6B887FE0F2B5}"/>
              </a:ext>
            </a:extLst>
          </p:cNvPr>
          <p:cNvSpPr txBox="1"/>
          <p:nvPr/>
        </p:nvSpPr>
        <p:spPr>
          <a:xfrm>
            <a:off x="627466" y="2299700"/>
            <a:ext cx="10981059" cy="423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500" b="1" dirty="0"/>
              <a:t>Understand the impact of menopause on mental health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5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500" b="1" dirty="0"/>
              <a:t>Feel more confident having supportive conversations in the workplace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5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500" b="1" dirty="0"/>
              <a:t>Learn about available support and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5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500" b="1" dirty="0"/>
              <a:t>Contribute to a more inclusive and </a:t>
            </a:r>
          </a:p>
          <a:p>
            <a:pPr lvl="0"/>
            <a:r>
              <a:rPr lang="en-GB" sz="2500" b="1" dirty="0"/>
              <a:t>    psychologically safe environment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0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with text&#10;&#10;AI-generated content may be incorrect.">
            <a:extLst>
              <a:ext uri="{FF2B5EF4-FFF2-40B4-BE49-F238E27FC236}">
                <a16:creationId xmlns:a16="http://schemas.microsoft.com/office/drawing/2014/main" id="{9048E981-D479-A949-1F85-600E338F8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hexagon with white text&#10;&#10;AI-generated content may be incorrect.">
            <a:extLst>
              <a:ext uri="{FF2B5EF4-FFF2-40B4-BE49-F238E27FC236}">
                <a16:creationId xmlns:a16="http://schemas.microsoft.com/office/drawing/2014/main" id="{093C7045-EE32-44C3-3870-B807E103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erson with long brown hair&#10;&#10;AI-generated content may be incorrect.">
            <a:extLst>
              <a:ext uri="{FF2B5EF4-FFF2-40B4-BE49-F238E27FC236}">
                <a16:creationId xmlns:a16="http://schemas.microsoft.com/office/drawing/2014/main" id="{8556510B-512E-1751-4F98-7CFB96875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17" y="4815840"/>
            <a:ext cx="2415884" cy="2042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UK">
      <a:dk1>
        <a:srgbClr val="FFFFFF"/>
      </a:dk1>
      <a:lt1>
        <a:srgbClr val="FFFFFF"/>
      </a:lt1>
      <a:dk2>
        <a:srgbClr val="262A56"/>
      </a:dk2>
      <a:lt2>
        <a:srgbClr val="00AEEF"/>
      </a:lt2>
      <a:accent1>
        <a:srgbClr val="00AEEF"/>
      </a:accent1>
      <a:accent2>
        <a:srgbClr val="262A56"/>
      </a:accent2>
      <a:accent3>
        <a:srgbClr val="E95159"/>
      </a:accent3>
      <a:accent4>
        <a:srgbClr val="F59F2E"/>
      </a:accent4>
      <a:accent5>
        <a:srgbClr val="20A77C"/>
      </a:accent5>
      <a:accent6>
        <a:srgbClr val="FFFFFF"/>
      </a:accent6>
      <a:hlink>
        <a:srgbClr val="262A56"/>
      </a:hlink>
      <a:folHlink>
        <a:srgbClr val="00AEEF"/>
      </a:folHlink>
    </a:clrScheme>
    <a:fontScheme name="MHUK">
      <a:majorFont>
        <a:latin typeface="Matter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3ABB741801D4B84EC20848261E314" ma:contentTypeVersion="14" ma:contentTypeDescription="Create a new document." ma:contentTypeScope="" ma:versionID="eb86878ada203d8c9483fbc6a0d9bcbe">
  <xsd:schema xmlns:xsd="http://www.w3.org/2001/XMLSchema" xmlns:xs="http://www.w3.org/2001/XMLSchema" xmlns:p="http://schemas.microsoft.com/office/2006/metadata/properties" xmlns:ns2="92e2d4a6-1fc0-40e8-aee9-7c6d876b36c9" xmlns:ns3="35342a04-905a-4a06-a048-93bc2601b274" targetNamespace="http://schemas.microsoft.com/office/2006/metadata/properties" ma:root="true" ma:fieldsID="58c985a5c4a383922e921bde92b99408" ns2:_="" ns3:_="">
    <xsd:import namespace="92e2d4a6-1fc0-40e8-aee9-7c6d876b36c9"/>
    <xsd:import namespace="35342a04-905a-4a06-a048-93bc2601b2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2d4a6-1fc0-40e8-aee9-7c6d876b3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3f7bd7c-6e1d-4663-8895-966d0f9aa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42a04-905a-4a06-a048-93bc2601b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3ff7daf-eb45-4087-873e-49c58726c558}" ma:internalName="TaxCatchAll" ma:showField="CatchAllData" ma:web="35342a04-905a-4a06-a048-93bc2601b2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e2d4a6-1fc0-40e8-aee9-7c6d876b36c9">
      <Terms xmlns="http://schemas.microsoft.com/office/infopath/2007/PartnerControls"/>
    </lcf76f155ced4ddcb4097134ff3c332f>
    <TaxCatchAll xmlns="35342a04-905a-4a06-a048-93bc2601b2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659AF-5018-41B4-BE00-E1B0E01D7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2d4a6-1fc0-40e8-aee9-7c6d876b36c9"/>
    <ds:schemaRef ds:uri="35342a04-905a-4a06-a048-93bc2601b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48E65-FFE2-4E93-B11D-4D03AA980CFC}">
  <ds:schemaRefs>
    <ds:schemaRef ds:uri="http://www.w3.org/XML/1998/namespace"/>
    <ds:schemaRef ds:uri="92e2d4a6-1fc0-40e8-aee9-7c6d876b36c9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5342a04-905a-4a06-a048-93bc2601b27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B29917-337D-4433-BF1D-677A39439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294</Words>
  <Application>Microsoft Office PowerPoint</Application>
  <PresentationFormat>Widescreen</PresentationFormat>
  <Paragraphs>54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Matter TRIAL Bold</vt:lpstr>
      <vt:lpstr>Calibri</vt:lpstr>
      <vt:lpstr>Aptos</vt:lpstr>
      <vt:lpstr>Arial</vt:lpstr>
      <vt:lpstr>Matter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Brill</dc:creator>
  <cp:lastModifiedBy>Gemma orpwood</cp:lastModifiedBy>
  <cp:revision>140</cp:revision>
  <dcterms:created xsi:type="dcterms:W3CDTF">2019-07-10T11:35:36Z</dcterms:created>
  <dcterms:modified xsi:type="dcterms:W3CDTF">2025-10-21T13:01:35Z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0x0101000DB3ABB741801D4B84EC20848261E314</vt:lpwstr>
  </property>
  <property fmtid="{D5CDD505-2E9C-101B-9397-08002B2CF9AE}" pid="3" name="MediaServiceImageTags">
    <vt:lpwstr/>
  </property>
</Properties>
</file>